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Montserrat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92182cd6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92182cd62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92182cd62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92182cd62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92182cd6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92182cd6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92182cd62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92182cd62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92182cd6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92182cd62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92182cd6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92182cd6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795975" y="2411450"/>
            <a:ext cx="3639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BEATFINDER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7186400" y="3083350"/>
            <a:ext cx="14145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BEYOND!!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179125" y="3276950"/>
            <a:ext cx="39504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 </a:t>
            </a: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IN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LAVITRA   	- PES1201800137</a:t>
            </a:r>
            <a:endParaRPr lang="en"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ARJUN      	- PES1201800119</a:t>
            </a: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RAHUL		- PES1201800146</a:t>
            </a: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ANIRUDH 	- PES1201802069</a:t>
            </a: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100" y="492325"/>
            <a:ext cx="3639000" cy="20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Our aim was to create a music Website that is Free and Easy to use for everyone around the globe.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made the website simple, yet versatile. The user can play songs based on specific preferences like Genre, Artist, or even search for a particular song.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Basic SignUp/LogIn procedure and preferences, history management gives a comfortable personalised touch to the website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97500" y="151200"/>
            <a:ext cx="5505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LANGUAGES USED TO CREATE BEATFINDER</a:t>
            </a: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607558" y="1643625"/>
            <a:ext cx="3036300" cy="28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HTML5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CSS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BOOTSTRAP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JAVASCRIPT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JQUERY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PHP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AJAX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PYTHON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VEVO(</a:t>
            </a:r>
            <a:r>
              <a:rPr lang="en-IN" sz="1800" dirty="0"/>
              <a:t>YT</a:t>
            </a:r>
            <a:r>
              <a:rPr lang="en" sz="1800" dirty="0"/>
              <a:t>)</a:t>
            </a: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l="4652" t="20457" b="-17413"/>
          <a:stretch/>
        </p:blipFill>
        <p:spPr>
          <a:xfrm>
            <a:off x="3601000" y="1580550"/>
            <a:ext cx="5386299" cy="30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4284750" y="4168725"/>
            <a:ext cx="4018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SNEAK-PEEK AT THE WEBSITE HOME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MAGIC BEHIND</a:t>
            </a:r>
            <a:endParaRPr sz="2800"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02275" y="1567550"/>
            <a:ext cx="3575700" cy="3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Since no good dataset was available online which we felt could meet the end-users need, we made our very own dataset for the backend.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With over 700+ songs from a wide range of selections, the website offers only the best quality of songs for the user to dive in.</a:t>
            </a:r>
            <a:endParaRPr sz="1600"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975" y="1465625"/>
            <a:ext cx="5466025" cy="301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PERSONALISED FOR YOUR NEEDS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0" y="1933600"/>
            <a:ext cx="3645000" cy="29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Each user is unique. To tackle this challenge we have a login portal. Each user can register to the website and enjoy personalised content.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Previously played and Suggested songs are some of the added advantage a user can have if he signs up in the website.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With a backend coded with PHP, the login/signup interface is simple and secure.</a:t>
            </a:r>
            <a:endParaRPr sz="1600"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l="3520" t="19230" r="-3520" b="-19230"/>
          <a:stretch/>
        </p:blipFill>
        <p:spPr>
          <a:xfrm>
            <a:off x="3769500" y="1933600"/>
            <a:ext cx="5498949" cy="309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IMPROVEMENT AND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ENDEAVOURS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149900" y="1581375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Scope of Improvement in algorithms for search as well as suggested songs are always present.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need for auto-updating the songs and musical events using various APIs is evident.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plan on adding a feature that will enable user to download the songs to play it offline whenever required.</a:t>
            </a:r>
            <a:endParaRPr sz="1600"/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l="3550" t="20340" r="-3549" b="-20340"/>
          <a:stretch/>
        </p:blipFill>
        <p:spPr>
          <a:xfrm>
            <a:off x="3654800" y="1667625"/>
            <a:ext cx="5627476" cy="31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4553488" y="4230950"/>
            <a:ext cx="3830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COMING SOON! “BEATFINDER PREMIUM”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ctrTitle"/>
          </p:nvPr>
        </p:nvSpPr>
        <p:spPr>
          <a:xfrm>
            <a:off x="3620100" y="21591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1"/>
          </p:nvPr>
        </p:nvSpPr>
        <p:spPr>
          <a:xfrm>
            <a:off x="6217725" y="43259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PRESENTATION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326</Words>
  <Application>Microsoft Office PowerPoint</Application>
  <PresentationFormat>On-screen Show (16:9)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Montserrat</vt:lpstr>
      <vt:lpstr>Arial</vt:lpstr>
      <vt:lpstr>Lato</vt:lpstr>
      <vt:lpstr>Focus</vt:lpstr>
      <vt:lpstr>BEATFINDER</vt:lpstr>
      <vt:lpstr>ABOUT THE PROJECT</vt:lpstr>
      <vt:lpstr>TOOLS AND LANGUAGES USED TO CREATE BEATFINDER</vt:lpstr>
      <vt:lpstr>THE MAGIC BEHIND</vt:lpstr>
      <vt:lpstr>PERSONALISED FOR YOUR NEEDS</vt:lpstr>
      <vt:lpstr>SCOPE OF IMPROVEMENT AND  FUTURE ENDEAVOURS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BEATFINDER</dc:title>
  <cp:lastModifiedBy>Rahul Raman</cp:lastModifiedBy>
  <cp:revision>3</cp:revision>
  <dcterms:modified xsi:type="dcterms:W3CDTF">2019-11-22T12:58:32Z</dcterms:modified>
</cp:coreProperties>
</file>